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6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15c42d2cc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15c42d2cc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15c42d2cc6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15c42d2cc6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15c42d2cc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15c42d2cc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643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b="0" sz="52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  <p:pic>
        <p:nvPicPr>
          <p:cNvPr id="15" name="Google Shape;15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6225" y="0"/>
            <a:ext cx="1527776" cy="1527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tel, brødtekst og Preikestolen">
  <p:cSld name="TITLE_AND_TWO_COLUMNS_1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0" y="2857489"/>
            <a:ext cx="9144003" cy="2286001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311700" y="1152475"/>
            <a:ext cx="6793200" cy="323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36550" lvl="0" marL="4572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11150" lvl="1" marL="914400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1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1" name="Google Shape;71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75" name="Google Shape;75;p15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76" name="Google Shape;76;p1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7" name="Google Shape;77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0" name="Google Shape;80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4" name="Google Shape;84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tel og to kolonner 1 1">
  <p:cSld name="TITLE_AND_TWO_COLUMNS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2857489"/>
            <a:ext cx="9144003" cy="2286001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1152475"/>
            <a:ext cx="3999900" cy="21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91" name="Google Shape;91;p1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92" name="Google Shape;92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nkekart hvordan delta">
  <p:cSld name="CUSTOM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3" cy="51434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11150" lvl="1" marL="9144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tel, brødtekst og stående bilde">
  <p:cSld name="TITLE_AND_BODY_2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4260300" cy="99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" type="body"/>
          </p:nvPr>
        </p:nvSpPr>
        <p:spPr>
          <a:xfrm>
            <a:off x="311700" y="1805425"/>
            <a:ext cx="4117500" cy="276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1150" lvl="1" marL="914400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  <p:sp>
        <p:nvSpPr>
          <p:cNvPr id="29" name="Google Shape;29;p6"/>
          <p:cNvSpPr/>
          <p:nvPr/>
        </p:nvSpPr>
        <p:spPr>
          <a:xfrm>
            <a:off x="4753850" y="0"/>
            <a:ext cx="43902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83AD"/>
              </a:solidFill>
            </a:endParaRPr>
          </a:p>
        </p:txBody>
      </p:sp>
      <p:sp>
        <p:nvSpPr>
          <p:cNvPr id="30" name="Google Shape;30;p6"/>
          <p:cNvSpPr/>
          <p:nvPr>
            <p:ph idx="2" type="pic"/>
          </p:nvPr>
        </p:nvSpPr>
        <p:spPr>
          <a:xfrm>
            <a:off x="5305850" y="548700"/>
            <a:ext cx="3286200" cy="4037100"/>
          </a:xfrm>
          <a:prstGeom prst="rect">
            <a:avLst/>
          </a:prstGeom>
          <a:noFill/>
          <a:ln>
            <a:noFill/>
          </a:ln>
        </p:spPr>
      </p:sp>
      <p:sp>
        <p:nvSpPr>
          <p:cNvPr id="31" name="Google Shape;31;p6"/>
          <p:cNvSpPr txBox="1"/>
          <p:nvPr/>
        </p:nvSpPr>
        <p:spPr>
          <a:xfrm>
            <a:off x="5637075" y="4156375"/>
            <a:ext cx="2961300" cy="429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o" sz="900">
                <a:solidFill>
                  <a:schemeClr val="dk1"/>
                </a:solidFill>
              </a:rPr>
              <a:t>Photo: Name of photographer</a:t>
            </a:r>
            <a:endParaRPr sz="9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tel, brødtekst og bilde">
  <p:cSld name="TITLE_AND_BODY_2_1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445025"/>
            <a:ext cx="4260300" cy="99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805425"/>
            <a:ext cx="4117500" cy="276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1150" lvl="1" marL="914400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  <p:sp>
        <p:nvSpPr>
          <p:cNvPr id="36" name="Google Shape;36;p7"/>
          <p:cNvSpPr/>
          <p:nvPr/>
        </p:nvSpPr>
        <p:spPr>
          <a:xfrm>
            <a:off x="4753850" y="3571800"/>
            <a:ext cx="4390200" cy="1571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83AD"/>
              </a:solidFill>
            </a:endParaRPr>
          </a:p>
        </p:txBody>
      </p:sp>
      <p:sp>
        <p:nvSpPr>
          <p:cNvPr id="37" name="Google Shape;37;p7"/>
          <p:cNvSpPr/>
          <p:nvPr>
            <p:ph idx="2" type="pic"/>
          </p:nvPr>
        </p:nvSpPr>
        <p:spPr>
          <a:xfrm>
            <a:off x="4753850" y="0"/>
            <a:ext cx="4390200" cy="3571800"/>
          </a:xfrm>
          <a:prstGeom prst="rect">
            <a:avLst/>
          </a:prstGeom>
          <a:noFill/>
          <a:ln>
            <a:noFill/>
          </a:ln>
        </p:spPr>
      </p:sp>
      <p:sp>
        <p:nvSpPr>
          <p:cNvPr id="38" name="Google Shape;38;p7"/>
          <p:cNvSpPr txBox="1"/>
          <p:nvPr/>
        </p:nvSpPr>
        <p:spPr>
          <a:xfrm>
            <a:off x="6182750" y="3142500"/>
            <a:ext cx="2961300" cy="429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o" sz="900">
                <a:solidFill>
                  <a:schemeClr val="dk1"/>
                </a:solidFill>
              </a:rPr>
              <a:t>Photo: Name of photographer</a:t>
            </a:r>
            <a:endParaRPr sz="9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tel, brødtekst og øy">
  <p:cSld name="TITLE_AND_BODY_1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2875864"/>
            <a:ext cx="9144003" cy="2286001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311700" y="1152475"/>
            <a:ext cx="7362000" cy="320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36550" lvl="0" marL="4572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11150" lvl="1" marL="914400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1150" lvl="1" marL="9144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1150" lvl="1" marL="9144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tel og to kolonner 2">
  <p:cSld name="TITLE_AND_TWO_COLUMNS_2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" type="body"/>
          </p:nvPr>
        </p:nvSpPr>
        <p:spPr>
          <a:xfrm>
            <a:off x="311700" y="1152475"/>
            <a:ext cx="3999900" cy="22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1150" lvl="1" marL="914400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52" name="Google Shape;52;p10"/>
          <p:cNvSpPr txBox="1"/>
          <p:nvPr>
            <p:ph idx="2" type="body"/>
          </p:nvPr>
        </p:nvSpPr>
        <p:spPr>
          <a:xfrm>
            <a:off x="4832400" y="1152475"/>
            <a:ext cx="3999900" cy="22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1150" lvl="1" marL="914400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  <p:sp>
        <p:nvSpPr>
          <p:cNvPr id="54" name="Google Shape;54;p10"/>
          <p:cNvSpPr/>
          <p:nvPr/>
        </p:nvSpPr>
        <p:spPr>
          <a:xfrm>
            <a:off x="0" y="3545900"/>
            <a:ext cx="2987400" cy="1597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/>
          <p:nvPr>
            <p:ph idx="3" type="pic"/>
          </p:nvPr>
        </p:nvSpPr>
        <p:spPr>
          <a:xfrm>
            <a:off x="2987400" y="3545900"/>
            <a:ext cx="6156600" cy="1597500"/>
          </a:xfrm>
          <a:prstGeom prst="rect">
            <a:avLst/>
          </a:prstGeom>
          <a:noFill/>
          <a:ln>
            <a:noFill/>
          </a:ln>
        </p:spPr>
      </p:sp>
      <p:sp>
        <p:nvSpPr>
          <p:cNvPr id="56" name="Google Shape;56;p10"/>
          <p:cNvSpPr txBox="1"/>
          <p:nvPr/>
        </p:nvSpPr>
        <p:spPr>
          <a:xfrm>
            <a:off x="6182700" y="4749900"/>
            <a:ext cx="29613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o" sz="900">
                <a:solidFill>
                  <a:schemeClr val="dk1"/>
                </a:solidFill>
              </a:rPr>
              <a:t>Photo: Name of photographer</a:t>
            </a:r>
            <a:endParaRPr sz="9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theme" Target="../theme/theme2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slideLayout" Target="../slideLayouts/slideLayout18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rgbClr val="97D1DC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83AD"/>
              </a:buClr>
              <a:buSzPts val="2800"/>
              <a:buNone/>
              <a:defRPr b="1" sz="2800">
                <a:solidFill>
                  <a:srgbClr val="0083AD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6"/>
                </a:solidFill>
              </a:defRPr>
            </a:lvl1pPr>
            <a:lvl2pPr lvl="1" algn="r">
              <a:buNone/>
              <a:defRPr sz="1000">
                <a:solidFill>
                  <a:schemeClr val="accent6"/>
                </a:solidFill>
              </a:defRPr>
            </a:lvl2pPr>
            <a:lvl3pPr lvl="2" algn="r">
              <a:buNone/>
              <a:defRPr sz="1000">
                <a:solidFill>
                  <a:schemeClr val="accent6"/>
                </a:solidFill>
              </a:defRPr>
            </a:lvl3pPr>
            <a:lvl4pPr lvl="3" algn="r">
              <a:buNone/>
              <a:defRPr sz="1000">
                <a:solidFill>
                  <a:schemeClr val="accent6"/>
                </a:solidFill>
              </a:defRPr>
            </a:lvl4pPr>
            <a:lvl5pPr lvl="4" algn="r">
              <a:buNone/>
              <a:defRPr sz="1000">
                <a:solidFill>
                  <a:schemeClr val="accent6"/>
                </a:solidFill>
              </a:defRPr>
            </a:lvl5pPr>
            <a:lvl6pPr lvl="5" algn="r">
              <a:buNone/>
              <a:defRPr sz="1000">
                <a:solidFill>
                  <a:schemeClr val="accent6"/>
                </a:solidFill>
              </a:defRPr>
            </a:lvl6pPr>
            <a:lvl7pPr lvl="6" algn="r">
              <a:buNone/>
              <a:defRPr sz="1000">
                <a:solidFill>
                  <a:schemeClr val="accent6"/>
                </a:solidFill>
              </a:defRPr>
            </a:lvl7pPr>
            <a:lvl8pPr lvl="7" algn="r">
              <a:buNone/>
              <a:defRPr sz="1000">
                <a:solidFill>
                  <a:schemeClr val="accent6"/>
                </a:solidFill>
              </a:defRPr>
            </a:lvl8pPr>
            <a:lvl9pPr lvl="8" algn="r">
              <a:buNone/>
              <a:defRPr sz="1000">
                <a:solidFill>
                  <a:schemeClr val="accent6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616225" y="0"/>
            <a:ext cx="1527776" cy="152777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2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TITLE IN CAPS</a:t>
            </a:r>
            <a:endParaRPr/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311700" y="1152475"/>
            <a:ext cx="6793200" cy="323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Roverway- MAL">
  <a:themeElements>
    <a:clrScheme name="Simple Dark">
      <a:dk1>
        <a:srgbClr val="002A3A"/>
      </a:dk1>
      <a:lt1>
        <a:srgbClr val="0083AD"/>
      </a:lt1>
      <a:dk2>
        <a:srgbClr val="97D1DC"/>
      </a:dk2>
      <a:lt2>
        <a:srgbClr val="000000"/>
      </a:lt2>
      <a:accent1>
        <a:srgbClr val="C72B4F"/>
      </a:accent1>
      <a:accent2>
        <a:srgbClr val="20145F"/>
      </a:accent2>
      <a:accent3>
        <a:srgbClr val="79BB56"/>
      </a:accent3>
      <a:accent4>
        <a:srgbClr val="70AF4E"/>
      </a:accent4>
      <a:accent5>
        <a:srgbClr val="8EC260"/>
      </a:accent5>
      <a:accent6>
        <a:srgbClr val="FFFFFF"/>
      </a:accent6>
      <a:hlink>
        <a:srgbClr val="002A3A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